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8" r:id="rId5"/>
    <p:sldId id="264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8C658-53B1-4A67-8BAD-431936F54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CB9C9-1664-413B-AF84-CEC4BDB1E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D4B0C-9239-408D-9DE9-6767DF9E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79ABB-EF5D-48F4-ABB4-17976D779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74B39-457F-4CD7-86E8-59AFEEBE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8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91683-BD5E-42E1-9C7C-D3B2FE272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8AF4D-29DF-4A59-9FC2-846E62F49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DF347-44C0-4B8A-BFFE-78DD151C1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51B3F-EABA-4527-8C37-7D1C3BB2E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90546-4C99-43FD-9646-B98390FC8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58ACA-EA5D-4556-B9A0-E737321545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5ABEC9-4C89-4BB1-888F-792258CC7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6FE1D-B8CF-4C27-80A0-41AE11C6F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D439B-B080-4074-85CF-15D35F936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D48C3-AE09-4F07-89F3-12B4D5A9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8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725CC-89B6-47CD-96EE-936C13C2B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5585-32EF-4908-8195-FFD346618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11E22-B03E-4B4F-8696-7C71FC36D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31C6A-9AB5-412F-B9BA-9C4536C88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382C1-2DFD-4EED-B2A8-DFB06E29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6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9752E-5EF6-4AFF-9B79-271AE0DE1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5C7BF-553A-4BF2-97DD-138731F57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2390D-A68B-48C7-86B3-C73F3841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8B030-951C-43A2-ABF2-8DD9E1229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A5C3B-1ED2-47C9-8069-7E8F9209F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3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CC69E-472B-4383-B86C-7741F06D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FFC9E-6969-4C29-9637-604416765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D91F4E-DA4F-41B9-9C53-A912A4D68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09B809-F7A9-41A4-AD67-69F959627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7538A-E293-42F4-A8E7-005C2C08E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50F03-C963-4590-A147-D904C5A5E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8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1490-5D6C-4EF8-A8BA-31081FD95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D8701-97B4-4777-9F0B-D9BBA2B5D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AD6CB1-01E8-4131-90B3-DC8CA47C9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8B0E41-268F-4185-A1A6-50D83EACF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50593E-7810-4012-A996-E48EF86AA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C3FB3C-33A2-492C-8674-E254B2EF7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25263B-C679-43DB-A3F6-DBA8CEDF9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FE3FA9-2F6C-431E-A657-B7B53ABB7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1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4E569-4477-4540-AB7A-7D4B58339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F383E9-ED65-47EE-AE8E-CF9A323D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68F34-5D38-48CB-BF11-7E0538125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36C56-B190-4B25-96AA-3D82CC349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6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DDB4E-A00F-452A-A2D2-C60F4ED5C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0F83A-9B78-425A-A849-25ED17983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0479CA-F50B-4F46-A0CE-1529BBE1D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2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2DEF6-83CC-450F-9049-7F5DD376E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09B2E-C0CB-478D-BF3D-25D8EC87D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88A634-90A2-4B31-A21E-51EB44FC7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65AEE-0F19-4BBF-BB5A-BD6FD20A7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E2427-C0B2-4B99-BE4B-009F7DB2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5B2F4-D3DD-4D64-9462-08A4DF980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3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3483B-1D89-4F84-AFEC-44B27F073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10EDA7-B170-4373-AE96-B64F1EFA8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480115-A1D1-4149-8B7C-48B79F32A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B728E-CBF2-45B8-BABF-E191675FD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9DDD2-3DF3-456A-86CD-AA9A55DC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62AE1-1D0E-4F71-92F1-94C15D607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1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9F38CE-3FC4-4050-BFC6-E8CAFB21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64C10-CFDD-4087-949A-BE0801C08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F22A-F9D0-46C0-B557-82A9813B5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32AEF-2A81-47A9-BA3F-4C151927ADE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B8E59-FCF3-42D2-B916-3CA5A36C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1DE86-7F8C-4E20-848B-8E225B13C9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67BB2-5343-4822-9643-9CFDFA2CB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ACAC1-D575-4377-A288-CB415993CC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Logo and Company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62E0C3-5BBB-4652-A1BB-EAA8D1A75B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you do: Tagline/Elevator Pitch</a:t>
            </a:r>
          </a:p>
        </p:txBody>
      </p:sp>
    </p:spTree>
    <p:extLst>
      <p:ext uri="{BB962C8B-B14F-4D97-AF65-F5344CB8AC3E}">
        <p14:creationId xmlns:p14="http://schemas.microsoft.com/office/powerpoint/2010/main" val="181976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B3969-C26B-4AEE-9870-BC2B44E7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Segment and Size of the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D52D3-EACE-462A-A5E3-65D6954D3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 us understand who your customer is</a:t>
            </a:r>
          </a:p>
          <a:p>
            <a:r>
              <a:rPr lang="en-US" dirty="0"/>
              <a:t>How did you validate this customer segment?</a:t>
            </a:r>
          </a:p>
          <a:p>
            <a:r>
              <a:rPr lang="en-US" dirty="0"/>
              <a:t>How large is that specific customer segment?</a:t>
            </a:r>
          </a:p>
        </p:txBody>
      </p:sp>
    </p:spTree>
    <p:extLst>
      <p:ext uri="{BB962C8B-B14F-4D97-AF65-F5344CB8AC3E}">
        <p14:creationId xmlns:p14="http://schemas.microsoft.com/office/powerpoint/2010/main" val="361943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6018-3AAD-4A87-AB66-8D980BA9A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365125"/>
            <a:ext cx="11172827" cy="1325563"/>
          </a:xfrm>
        </p:spPr>
        <p:txBody>
          <a:bodyPr/>
          <a:lstStyle/>
          <a:p>
            <a:r>
              <a:rPr lang="en-US" dirty="0"/>
              <a:t>The Customer’s Problem &amp; Current Alternative(s)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A09F8-AA9F-4246-B160-D66B0C7EB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customer’s current process that has a problem? (Using SmartArt is an effective way to show this process)</a:t>
            </a:r>
          </a:p>
          <a:p>
            <a:r>
              <a:rPr lang="en-US" dirty="0"/>
              <a:t>How do customers currently solve their problem?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85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515BC-1147-4EC1-BA9B-2DB21910D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Solution and The Customer’s Benefit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BCBFC-66E4-4E24-B715-5CC95B719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solution? (This should be high-level/conceptual)</a:t>
            </a:r>
          </a:p>
          <a:p>
            <a:r>
              <a:rPr lang="en-US" dirty="0"/>
              <a:t>Why is it better than the current alternative?</a:t>
            </a:r>
          </a:p>
          <a:p>
            <a:r>
              <a:rPr lang="en-US" dirty="0"/>
              <a:t>What are the specific benefits the customer derives? (How does your product create value for the customer?)</a:t>
            </a:r>
          </a:p>
        </p:txBody>
      </p:sp>
    </p:spTree>
    <p:extLst>
      <p:ext uri="{BB962C8B-B14F-4D97-AF65-F5344CB8AC3E}">
        <p14:creationId xmlns:p14="http://schemas.microsoft.com/office/powerpoint/2010/main" val="389671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87147-6484-4DB2-BA2C-C5CA6A3BC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8620E-7AB2-4904-94E6-B931F867F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How will you make money?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Show the economics of selling to one customer in your target segment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(If able, also add these items: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much does it cost to acquire a customer? What is their lifetime value? 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How big is your churn? Why do customers leave and how can you keep them? CAC, LTV and net profitability per customer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0058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87147-6484-4DB2-BA2C-C5CA6A3BC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to Market &amp; Growth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8620E-7AB2-4904-94E6-B931F867F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will you start out?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How will you get your first Key Segment?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What will your message be to them?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How will you sow the difference between you and your competition?</a:t>
            </a: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How do you plan to expand beyond your first segment?</a:t>
            </a:r>
          </a:p>
        </p:txBody>
      </p:sp>
    </p:spTree>
    <p:extLst>
      <p:ext uri="{BB962C8B-B14F-4D97-AF65-F5344CB8AC3E}">
        <p14:creationId xmlns:p14="http://schemas.microsoft.com/office/powerpoint/2010/main" val="1621516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253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Logo and Company Name</vt:lpstr>
      <vt:lpstr>Customer Segment and Size of the Market</vt:lpstr>
      <vt:lpstr>The Customer’s Problem &amp; Current Alternative(s)</vt:lpstr>
      <vt:lpstr>Our Solution and The Customer’s Benefit</vt:lpstr>
      <vt:lpstr>Business Model</vt:lpstr>
      <vt:lpstr>Go to Market &amp; Growth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Green</dc:creator>
  <cp:lastModifiedBy>Josh Green</cp:lastModifiedBy>
  <cp:revision>11</cp:revision>
  <dcterms:created xsi:type="dcterms:W3CDTF">2020-11-24T21:38:07Z</dcterms:created>
  <dcterms:modified xsi:type="dcterms:W3CDTF">2020-11-25T16:05:57Z</dcterms:modified>
</cp:coreProperties>
</file>